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45.jpg" ContentType="image/png"/>
  <Override PartName="/ppt/notesSlides/notesSlide5.xml" ContentType="application/vnd.openxmlformats-officedocument.presentationml.notesSlide+xml"/>
  <Override PartName="/ppt/media/image84.jpg" ContentType="image/png"/>
  <Override PartName="/ppt/media/image8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2" r:id="rId56"/>
    <p:sldId id="310" r:id="rId57"/>
    <p:sldId id="311" r:id="rId58"/>
    <p:sldId id="313" r:id="rId59"/>
    <p:sldId id="314" r:id="rId60"/>
    <p:sldId id="315" r:id="rId61"/>
    <p:sldId id="316" r:id="rId62"/>
    <p:sldId id="330" r:id="rId63"/>
    <p:sldId id="323" r:id="rId64"/>
    <p:sldId id="317" r:id="rId65"/>
    <p:sldId id="318" r:id="rId66"/>
    <p:sldId id="319" r:id="rId67"/>
    <p:sldId id="320" r:id="rId68"/>
    <p:sldId id="321" r:id="rId69"/>
    <p:sldId id="322" r:id="rId70"/>
    <p:sldId id="324" r:id="rId71"/>
    <p:sldId id="325" r:id="rId72"/>
    <p:sldId id="326" r:id="rId73"/>
    <p:sldId id="327" r:id="rId74"/>
    <p:sldId id="328" r:id="rId75"/>
    <p:sldId id="329" r:id="rId76"/>
    <p:sldId id="331" r:id="rId77"/>
    <p:sldId id="332" r:id="rId78"/>
    <p:sldId id="333" r:id="rId79"/>
    <p:sldId id="334" r:id="rId80"/>
    <p:sldId id="335" r:id="rId81"/>
    <p:sldId id="337" r:id="rId82"/>
    <p:sldId id="339" r:id="rId83"/>
    <p:sldId id="338" r:id="rId84"/>
    <p:sldId id="336" r:id="rId85"/>
    <p:sldId id="340" r:id="rId86"/>
    <p:sldId id="341" r:id="rId87"/>
    <p:sldId id="342" r:id="rId88"/>
    <p:sldId id="344" r:id="rId89"/>
    <p:sldId id="345" r:id="rId90"/>
    <p:sldId id="346" r:id="rId91"/>
    <p:sldId id="348" r:id="rId92"/>
    <p:sldId id="350" r:id="rId93"/>
    <p:sldId id="349" r:id="rId94"/>
    <p:sldId id="347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7" r:id="rId110"/>
    <p:sldId id="366" r:id="rId1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054" dt="2025-07-28T11:38:44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7-28T11:38:49.961" v="18156" actId="14100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">
        <pc:chgData name="Sanders Wang" userId="089d73b8-785c-4012-b931-81c632b6c9c7" providerId="ADAL" clId="{975E42F5-CDA0-4D4B-A234-FE49F872B870}" dt="2025-07-01T13:39:18.370" v="5236" actId="14100"/>
        <pc:sldMkLst>
          <pc:docMk/>
          <pc:sldMk cId="2537260636" sldId="273"/>
        </pc:sldMkLst>
        <pc:picChg chg="add mod">
          <ac:chgData name="Sanders Wang" userId="089d73b8-785c-4012-b931-81c632b6c9c7" providerId="ADAL" clId="{975E42F5-CDA0-4D4B-A234-FE49F872B870}" dt="2025-07-01T13:39:18.370" v="5236" actId="14100"/>
          <ac:picMkLst>
            <pc:docMk/>
            <pc:sldMk cId="2537260636" sldId="273"/>
            <ac:picMk id="1026" creationId="{9FF2A611-F26C-AE20-57DC-F5BB0BDFA28D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01T14:31:29.459" v="5297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del mod">
          <ac:chgData name="Sanders Wang" userId="089d73b8-785c-4012-b931-81c632b6c9c7" providerId="ADAL" clId="{975E42F5-CDA0-4D4B-A234-FE49F872B870}" dt="2025-07-27T08:04:31.418" v="17259" actId="478"/>
          <ac:spMkLst>
            <pc:docMk/>
            <pc:sldMk cId="1282225539" sldId="358"/>
            <ac:spMk id="23" creationId="{362D64C3-90E5-9542-3C21-0F2685A5CB0D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del">
          <ac:chgData name="Sanders Wang" userId="089d73b8-785c-4012-b931-81c632b6c9c7" providerId="ADAL" clId="{975E42F5-CDA0-4D4B-A234-FE49F872B870}" dt="2025-07-27T08:25:39.319" v="17403" actId="22"/>
          <ac:spMkLst>
            <pc:docMk/>
            <pc:sldMk cId="1089823269" sldId="359"/>
            <ac:spMk id="21" creationId="{7ACEF990-7E1F-0323-089D-64963136A996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 del">
          <ac:chgData name="Sanders Wang" userId="089d73b8-785c-4012-b931-81c632b6c9c7" providerId="ADAL" clId="{975E42F5-CDA0-4D4B-A234-FE49F872B870}" dt="2025-07-27T08:20:18.392" v="17373" actId="11529"/>
          <ac:cxnSpMkLst>
            <pc:docMk/>
            <pc:sldMk cId="1089823269" sldId="359"/>
            <ac:cxnSpMk id="7" creationId="{18F01B93-500F-6342-944A-B18B4C730C5E}"/>
          </ac:cxnSpMkLst>
        </pc:cxn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9:34:27.324" v="17659" actId="14100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9:31:28.155" v="17648" actId="1076"/>
          <ac:picMkLst>
            <pc:docMk/>
            <pc:sldMk cId="2680924647" sldId="363"/>
            <ac:picMk id="2" creationId="{E1DC0E64-6ACE-98CF-5810-E83CB56CDB45}"/>
          </ac:picMkLst>
        </pc:picChg>
        <pc:picChg chg="add mod">
          <ac:chgData name="Sanders Wang" userId="089d73b8-785c-4012-b931-81c632b6c9c7" providerId="ADAL" clId="{975E42F5-CDA0-4D4B-A234-FE49F872B870}" dt="2025-07-28T09:30:41.767" v="17644" actId="1076"/>
          <ac:picMkLst>
            <pc:docMk/>
            <pc:sldMk cId="2680924647" sldId="363"/>
            <ac:picMk id="3" creationId="{2C2896A1-7556-CAF7-CC60-C15AF815A97F}"/>
          </ac:picMkLst>
        </pc:picChg>
        <pc:picChg chg="add mod">
          <ac:chgData name="Sanders Wang" userId="089d73b8-785c-4012-b931-81c632b6c9c7" providerId="ADAL" clId="{975E42F5-CDA0-4D4B-A234-FE49F872B870}" dt="2025-07-28T09:33:48.766" v="17651" actId="1076"/>
          <ac:picMkLst>
            <pc:docMk/>
            <pc:sldMk cId="2680924647" sldId="363"/>
            <ac:picMk id="5" creationId="{98386C3B-CD28-D002-0B0D-5F67A464707B}"/>
          </ac:picMkLst>
        </pc:picChg>
        <pc:picChg chg="add mod">
          <ac:chgData name="Sanders Wang" userId="089d73b8-785c-4012-b931-81c632b6c9c7" providerId="ADAL" clId="{975E42F5-CDA0-4D4B-A234-FE49F872B870}" dt="2025-07-28T09:34:27.324" v="17659" actId="14100"/>
          <ac:picMkLst>
            <pc:docMk/>
            <pc:sldMk cId="2680924647" sldId="363"/>
            <ac:picMk id="6" creationId="{9A4554DB-9974-2AE6-EB3F-4950A1647A3E}"/>
          </ac:picMkLst>
        </pc:picChg>
        <pc:picChg chg="add mod">
          <ac:chgData name="Sanders Wang" userId="089d73b8-785c-4012-b931-81c632b6c9c7" providerId="ADAL" clId="{975E42F5-CDA0-4D4B-A234-FE49F872B870}" dt="2025-07-28T09:34:10.344" v="17656" actId="1076"/>
          <ac:picMkLst>
            <pc:docMk/>
            <pc:sldMk cId="2680924647" sldId="363"/>
            <ac:picMk id="7" creationId="{5FF96F7B-07A1-0A4E-86F1-FD4C98EAC16A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8:49.961" v="18156" actId="14100"/>
        <pc:sldMkLst>
          <pc:docMk/>
          <pc:sldMk cId="1957527032" sldId="364"/>
        </pc:sldMkLst>
        <pc:spChg chg="add mod">
          <ac:chgData name="Sanders Wang" userId="089d73b8-785c-4012-b931-81c632b6c9c7" providerId="ADAL" clId="{975E42F5-CDA0-4D4B-A234-FE49F872B870}" dt="2025-07-28T09:19:41.222" v="17643" actId="20577"/>
          <ac:spMkLst>
            <pc:docMk/>
            <pc:sldMk cId="1957527032" sldId="364"/>
            <ac:spMk id="4" creationId="{FB9DBDB6-673A-8344-4977-4D8813AEB70A}"/>
          </ac:spMkLst>
        </pc:spChg>
        <pc:spChg chg="add mod">
          <ac:chgData name="Sanders Wang" userId="089d73b8-785c-4012-b931-81c632b6c9c7" providerId="ADAL" clId="{975E42F5-CDA0-4D4B-A234-FE49F872B870}" dt="2025-07-28T11:37:01.385" v="18116" actId="1076"/>
          <ac:spMkLst>
            <pc:docMk/>
            <pc:sldMk cId="1957527032" sldId="364"/>
            <ac:spMk id="6" creationId="{80CB2A34-9012-36E0-128B-158358AAA167}"/>
          </ac:spMkLst>
        </pc:spChg>
        <pc:spChg chg="add mod">
          <ac:chgData name="Sanders Wang" userId="089d73b8-785c-4012-b931-81c632b6c9c7" providerId="ADAL" clId="{975E42F5-CDA0-4D4B-A234-FE49F872B870}" dt="2025-07-28T11:36:58.947" v="18115" actId="1076"/>
          <ac:spMkLst>
            <pc:docMk/>
            <pc:sldMk cId="1957527032" sldId="364"/>
            <ac:spMk id="7" creationId="{1272711E-13B2-B796-86B5-18789CB4E667}"/>
          </ac:spMkLst>
        </pc:spChg>
        <pc:spChg chg="add mod">
          <ac:chgData name="Sanders Wang" userId="089d73b8-785c-4012-b931-81c632b6c9c7" providerId="ADAL" clId="{975E42F5-CDA0-4D4B-A234-FE49F872B870}" dt="2025-07-28T11:36:57.124" v="18114" actId="1076"/>
          <ac:spMkLst>
            <pc:docMk/>
            <pc:sldMk cId="1957527032" sldId="364"/>
            <ac:spMk id="8" creationId="{3A7AAF2A-093D-5312-7782-C895A240C195}"/>
          </ac:spMkLst>
        </pc:spChg>
        <pc:spChg chg="add mod">
          <ac:chgData name="Sanders Wang" userId="089d73b8-785c-4012-b931-81c632b6c9c7" providerId="ADAL" clId="{975E42F5-CDA0-4D4B-A234-FE49F872B870}" dt="2025-07-28T11:37:26.361" v="18130" actId="1076"/>
          <ac:spMkLst>
            <pc:docMk/>
            <pc:sldMk cId="1957527032" sldId="364"/>
            <ac:spMk id="9" creationId="{B31E7B1E-CA74-0E49-499C-74A6F9815E14}"/>
          </ac:spMkLst>
        </pc:spChg>
        <pc:spChg chg="add mod">
          <ac:chgData name="Sanders Wang" userId="089d73b8-785c-4012-b931-81c632b6c9c7" providerId="ADAL" clId="{975E42F5-CDA0-4D4B-A234-FE49F872B870}" dt="2025-07-28T11:37:35.744" v="18140" actId="20577"/>
          <ac:spMkLst>
            <pc:docMk/>
            <pc:sldMk cId="1957527032" sldId="364"/>
            <ac:spMk id="10" creationId="{7C3EA275-C3D7-6059-49C9-D1E0B03A195D}"/>
          </ac:spMkLst>
        </pc:spChg>
        <pc:graphicFrameChg chg="add mod modGraphic">
          <ac:chgData name="Sanders Wang" userId="089d73b8-785c-4012-b931-81c632b6c9c7" providerId="ADAL" clId="{975E42F5-CDA0-4D4B-A234-FE49F872B870}" dt="2025-07-28T09:48:51.547" v="17728" actId="1076"/>
          <ac:graphicFrameMkLst>
            <pc:docMk/>
            <pc:sldMk cId="1957527032" sldId="364"/>
            <ac:graphicFrameMk id="5" creationId="{DC3F620F-510A-655C-C005-74C68D6DAAF9}"/>
          </ac:graphicFrameMkLst>
        </pc:graphicFrameChg>
        <pc:picChg chg="add mod">
          <ac:chgData name="Sanders Wang" userId="089d73b8-785c-4012-b931-81c632b6c9c7" providerId="ADAL" clId="{975E42F5-CDA0-4D4B-A234-FE49F872B870}" dt="2025-07-28T09:48:33.258" v="17722" actId="1076"/>
          <ac:picMkLst>
            <pc:docMk/>
            <pc:sldMk cId="1957527032" sldId="364"/>
            <ac:picMk id="3" creationId="{0084EDB4-A432-A5AC-A2EC-742078A12E78}"/>
          </ac:picMkLst>
        </pc:picChg>
        <pc:cxnChg chg="add">
          <ac:chgData name="Sanders Wang" userId="089d73b8-785c-4012-b931-81c632b6c9c7" providerId="ADAL" clId="{975E42F5-CDA0-4D4B-A234-FE49F872B870}" dt="2025-07-28T11:37:42.982" v="18141" actId="11529"/>
          <ac:cxnSpMkLst>
            <pc:docMk/>
            <pc:sldMk cId="1957527032" sldId="364"/>
            <ac:cxnSpMk id="12" creationId="{3E216F1F-2069-2AD6-AF21-4605F1D6064B}"/>
          </ac:cxnSpMkLst>
        </pc:cxnChg>
        <pc:cxnChg chg="add mod">
          <ac:chgData name="Sanders Wang" userId="089d73b8-785c-4012-b931-81c632b6c9c7" providerId="ADAL" clId="{975E42F5-CDA0-4D4B-A234-FE49F872B870}" dt="2025-07-28T11:37:51.857" v="18144" actId="14100"/>
          <ac:cxnSpMkLst>
            <pc:docMk/>
            <pc:sldMk cId="1957527032" sldId="364"/>
            <ac:cxnSpMk id="13" creationId="{219F25F7-1208-74D7-8876-A47A1348CE91}"/>
          </ac:cxnSpMkLst>
        </pc:cxnChg>
        <pc:cxnChg chg="add mod">
          <ac:chgData name="Sanders Wang" userId="089d73b8-785c-4012-b931-81c632b6c9c7" providerId="ADAL" clId="{975E42F5-CDA0-4D4B-A234-FE49F872B870}" dt="2025-07-28T11:38:03.856" v="18147" actId="14100"/>
          <ac:cxnSpMkLst>
            <pc:docMk/>
            <pc:sldMk cId="1957527032" sldId="364"/>
            <ac:cxnSpMk id="16" creationId="{EE2EBA72-EE65-5715-59ED-400D1FB55A51}"/>
          </ac:cxnSpMkLst>
        </pc:cxnChg>
        <pc:cxnChg chg="add mod">
          <ac:chgData name="Sanders Wang" userId="089d73b8-785c-4012-b931-81c632b6c9c7" providerId="ADAL" clId="{975E42F5-CDA0-4D4B-A234-FE49F872B870}" dt="2025-07-28T11:38:17.379" v="18150" actId="14100"/>
          <ac:cxnSpMkLst>
            <pc:docMk/>
            <pc:sldMk cId="1957527032" sldId="364"/>
            <ac:cxnSpMk id="19" creationId="{94AA67EE-F018-7CA7-B8D4-968F5F9E670F}"/>
          </ac:cxnSpMkLst>
        </pc:cxnChg>
        <pc:cxnChg chg="add mod">
          <ac:chgData name="Sanders Wang" userId="089d73b8-785c-4012-b931-81c632b6c9c7" providerId="ADAL" clId="{975E42F5-CDA0-4D4B-A234-FE49F872B870}" dt="2025-07-28T11:38:26.238" v="18153" actId="14100"/>
          <ac:cxnSpMkLst>
            <pc:docMk/>
            <pc:sldMk cId="1957527032" sldId="364"/>
            <ac:cxnSpMk id="22" creationId="{12CF0B62-DCE6-E0DA-BD96-39D5D49256CB}"/>
          </ac:cxnSpMkLst>
        </pc:cxnChg>
        <pc:cxnChg chg="add mod">
          <ac:chgData name="Sanders Wang" userId="089d73b8-785c-4012-b931-81c632b6c9c7" providerId="ADAL" clId="{975E42F5-CDA0-4D4B-A234-FE49F872B870}" dt="2025-07-28T11:38:49.961" v="18156" actId="14100"/>
          <ac:cxnSpMkLst>
            <pc:docMk/>
            <pc:sldMk cId="1957527032" sldId="364"/>
            <ac:cxnSpMk id="25" creationId="{7FE0D78B-713A-1AC9-54F9-C5E0CCC93837}"/>
          </ac:cxnSpMkLst>
        </pc:cxnChg>
      </pc:sldChg>
      <pc:sldChg chg="addSp new">
        <pc:chgData name="Sanders Wang" userId="089d73b8-785c-4012-b931-81c632b6c9c7" providerId="ADAL" clId="{975E42F5-CDA0-4D4B-A234-FE49F872B870}" dt="2025-07-28T11:04:27.523" v="17730"/>
        <pc:sldMkLst>
          <pc:docMk/>
          <pc:sldMk cId="844694050" sldId="365"/>
        </pc:sldMkLst>
        <pc:picChg chg="add">
          <ac:chgData name="Sanders Wang" userId="089d73b8-785c-4012-b931-81c632b6c9c7" providerId="ADAL" clId="{975E42F5-CDA0-4D4B-A234-FE49F872B870}" dt="2025-07-28T11:04:27.523" v="17730"/>
          <ac:picMkLst>
            <pc:docMk/>
            <pc:sldMk cId="844694050" sldId="365"/>
            <ac:picMk id="1026" creationId="{8C5837ED-1C3E-6A1C-672A-E9661E5C401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4:51.368" v="18078" actId="692"/>
        <pc:sldMkLst>
          <pc:docMk/>
          <pc:sldMk cId="3032582384" sldId="366"/>
        </pc:sldMkLst>
        <pc:spChg chg="add mod">
          <ac:chgData name="Sanders Wang" userId="089d73b8-785c-4012-b931-81c632b6c9c7" providerId="ADAL" clId="{975E42F5-CDA0-4D4B-A234-FE49F872B870}" dt="2025-07-28T11:20:20.806" v="17788" actId="1076"/>
          <ac:spMkLst>
            <pc:docMk/>
            <pc:sldMk cId="3032582384" sldId="366"/>
            <ac:spMk id="2" creationId="{F322E87D-A2ED-F965-5EC0-F156C9B32AFC}"/>
          </ac:spMkLst>
        </pc:spChg>
        <pc:spChg chg="add mod">
          <ac:chgData name="Sanders Wang" userId="089d73b8-785c-4012-b931-81c632b6c9c7" providerId="ADAL" clId="{975E42F5-CDA0-4D4B-A234-FE49F872B870}" dt="2025-07-28T11:20:54.287" v="17817" actId="1076"/>
          <ac:spMkLst>
            <pc:docMk/>
            <pc:sldMk cId="3032582384" sldId="366"/>
            <ac:spMk id="3" creationId="{A51D86C7-5A04-324F-CCE2-51E0B44B6AB1}"/>
          </ac:spMkLst>
        </pc:spChg>
        <pc:spChg chg="add mod">
          <ac:chgData name="Sanders Wang" userId="089d73b8-785c-4012-b931-81c632b6c9c7" providerId="ADAL" clId="{975E42F5-CDA0-4D4B-A234-FE49F872B870}" dt="2025-07-28T11:21:04.843" v="17824" actId="1076"/>
          <ac:spMkLst>
            <pc:docMk/>
            <pc:sldMk cId="3032582384" sldId="366"/>
            <ac:spMk id="4" creationId="{0FE3EAB7-2793-FE64-C813-443A368DD6E5}"/>
          </ac:spMkLst>
        </pc:spChg>
        <pc:spChg chg="add mod">
          <ac:chgData name="Sanders Wang" userId="089d73b8-785c-4012-b931-81c632b6c9c7" providerId="ADAL" clId="{975E42F5-CDA0-4D4B-A234-FE49F872B870}" dt="2025-07-28T11:21:23.108" v="17846" actId="1076"/>
          <ac:spMkLst>
            <pc:docMk/>
            <pc:sldMk cId="3032582384" sldId="366"/>
            <ac:spMk id="5" creationId="{871839CD-01F7-DBD3-AD36-FB1954237868}"/>
          </ac:spMkLst>
        </pc:spChg>
        <pc:spChg chg="add mod">
          <ac:chgData name="Sanders Wang" userId="089d73b8-785c-4012-b931-81c632b6c9c7" providerId="ADAL" clId="{975E42F5-CDA0-4D4B-A234-FE49F872B870}" dt="2025-07-28T11:21:59" v="17876" actId="14100"/>
          <ac:spMkLst>
            <pc:docMk/>
            <pc:sldMk cId="3032582384" sldId="366"/>
            <ac:spMk id="6" creationId="{AFE92BE0-61FC-5338-464C-829FF1A7C9B5}"/>
          </ac:spMkLst>
        </pc:spChg>
        <pc:spChg chg="add mod">
          <ac:chgData name="Sanders Wang" userId="089d73b8-785c-4012-b931-81c632b6c9c7" providerId="ADAL" clId="{975E42F5-CDA0-4D4B-A234-FE49F872B870}" dt="2025-07-28T11:22:37.375" v="17900" actId="20577"/>
          <ac:spMkLst>
            <pc:docMk/>
            <pc:sldMk cId="3032582384" sldId="366"/>
            <ac:spMk id="7" creationId="{755AAB65-3E87-0945-B519-888E527FB2E8}"/>
          </ac:spMkLst>
        </pc:spChg>
        <pc:spChg chg="add mod">
          <ac:chgData name="Sanders Wang" userId="089d73b8-785c-4012-b931-81c632b6c9c7" providerId="ADAL" clId="{975E42F5-CDA0-4D4B-A234-FE49F872B870}" dt="2025-07-28T11:23:11.843" v="17910" actId="20577"/>
          <ac:spMkLst>
            <pc:docMk/>
            <pc:sldMk cId="3032582384" sldId="366"/>
            <ac:spMk id="8" creationId="{8E4A723E-1E49-4316-F7D0-3ECC62E688DD}"/>
          </ac:spMkLst>
        </pc:spChg>
        <pc:spChg chg="add mod">
          <ac:chgData name="Sanders Wang" userId="089d73b8-785c-4012-b931-81c632b6c9c7" providerId="ADAL" clId="{975E42F5-CDA0-4D4B-A234-FE49F872B870}" dt="2025-07-28T11:33:47.711" v="18067" actId="20577"/>
          <ac:spMkLst>
            <pc:docMk/>
            <pc:sldMk cId="3032582384" sldId="366"/>
            <ac:spMk id="38" creationId="{07465D14-1838-6730-BA83-4E9F0BA55BC5}"/>
          </ac:spMkLst>
        </pc:spChg>
        <pc:cxnChg chg="add">
          <ac:chgData name="Sanders Wang" userId="089d73b8-785c-4012-b931-81c632b6c9c7" providerId="ADAL" clId="{975E42F5-CDA0-4D4B-A234-FE49F872B870}" dt="2025-07-28T11:30:20.858" v="18038" actId="11529"/>
          <ac:cxnSpMkLst>
            <pc:docMk/>
            <pc:sldMk cId="3032582384" sldId="366"/>
            <ac:cxnSpMk id="10" creationId="{87A3B8D2-09B5-F3EE-F48F-8538AD77D007}"/>
          </ac:cxnSpMkLst>
        </pc:cxnChg>
        <pc:cxnChg chg="add">
          <ac:chgData name="Sanders Wang" userId="089d73b8-785c-4012-b931-81c632b6c9c7" providerId="ADAL" clId="{975E42F5-CDA0-4D4B-A234-FE49F872B870}" dt="2025-07-28T11:30:27.968" v="18039" actId="11529"/>
          <ac:cxnSpMkLst>
            <pc:docMk/>
            <pc:sldMk cId="3032582384" sldId="366"/>
            <ac:cxnSpMk id="12" creationId="{CFFBB560-9161-B9A6-E473-B54B83EF02E1}"/>
          </ac:cxnSpMkLst>
        </pc:cxnChg>
        <pc:cxnChg chg="add">
          <ac:chgData name="Sanders Wang" userId="089d73b8-785c-4012-b931-81c632b6c9c7" providerId="ADAL" clId="{975E42F5-CDA0-4D4B-A234-FE49F872B870}" dt="2025-07-28T11:30:34.414" v="18040" actId="11529"/>
          <ac:cxnSpMkLst>
            <pc:docMk/>
            <pc:sldMk cId="3032582384" sldId="366"/>
            <ac:cxnSpMk id="14" creationId="{D2C76128-B76E-630B-6A6A-14EB997DBC19}"/>
          </ac:cxnSpMkLst>
        </pc:cxnChg>
        <pc:cxnChg chg="add">
          <ac:chgData name="Sanders Wang" userId="089d73b8-785c-4012-b931-81c632b6c9c7" providerId="ADAL" clId="{975E42F5-CDA0-4D4B-A234-FE49F872B870}" dt="2025-07-28T11:30:41.371" v="18041" actId="11529"/>
          <ac:cxnSpMkLst>
            <pc:docMk/>
            <pc:sldMk cId="3032582384" sldId="366"/>
            <ac:cxnSpMk id="16" creationId="{24DF32E2-D457-3916-8DEC-BDE34263E9D1}"/>
          </ac:cxnSpMkLst>
        </pc:cxnChg>
        <pc:cxnChg chg="add mod">
          <ac:chgData name="Sanders Wang" userId="089d73b8-785c-4012-b931-81c632b6c9c7" providerId="ADAL" clId="{975E42F5-CDA0-4D4B-A234-FE49F872B870}" dt="2025-07-28T11:31:04.181" v="18047" actId="14100"/>
          <ac:cxnSpMkLst>
            <pc:docMk/>
            <pc:sldMk cId="3032582384" sldId="366"/>
            <ac:cxnSpMk id="18" creationId="{92168423-69CC-E1BE-31D6-755605BBDDA9}"/>
          </ac:cxnSpMkLst>
        </pc:cxnChg>
        <pc:cxnChg chg="add mod">
          <ac:chgData name="Sanders Wang" userId="089d73b8-785c-4012-b931-81c632b6c9c7" providerId="ADAL" clId="{975E42F5-CDA0-4D4B-A234-FE49F872B870}" dt="2025-07-28T11:31:11.779" v="18050" actId="14100"/>
          <ac:cxnSpMkLst>
            <pc:docMk/>
            <pc:sldMk cId="3032582384" sldId="366"/>
            <ac:cxnSpMk id="23" creationId="{01D5A449-3771-0CB0-E561-616718BB1493}"/>
          </ac:cxnSpMkLst>
        </pc:cxnChg>
        <pc:cxnChg chg="add">
          <ac:chgData name="Sanders Wang" userId="089d73b8-785c-4012-b931-81c632b6c9c7" providerId="ADAL" clId="{975E42F5-CDA0-4D4B-A234-FE49F872B870}" dt="2025-07-28T11:31:18.067" v="18051" actId="11529"/>
          <ac:cxnSpMkLst>
            <pc:docMk/>
            <pc:sldMk cId="3032582384" sldId="366"/>
            <ac:cxnSpMk id="27" creationId="{99C8E4B5-44C8-24A1-41D6-35FF8FB4D24A}"/>
          </ac:cxnSpMkLst>
        </pc:cxnChg>
        <pc:cxnChg chg="add">
          <ac:chgData name="Sanders Wang" userId="089d73b8-785c-4012-b931-81c632b6c9c7" providerId="ADAL" clId="{975E42F5-CDA0-4D4B-A234-FE49F872B870}" dt="2025-07-28T11:31:24.574" v="18052" actId="11529"/>
          <ac:cxnSpMkLst>
            <pc:docMk/>
            <pc:sldMk cId="3032582384" sldId="366"/>
            <ac:cxnSpMk id="29" creationId="{17BA7126-E818-4BD9-0206-17B1FBF383EB}"/>
          </ac:cxnSpMkLst>
        </pc:cxnChg>
        <pc:cxnChg chg="add mod">
          <ac:chgData name="Sanders Wang" userId="089d73b8-785c-4012-b931-81c632b6c9c7" providerId="ADAL" clId="{975E42F5-CDA0-4D4B-A234-FE49F872B870}" dt="2025-07-28T11:34:33.204" v="18074" actId="692"/>
          <ac:cxnSpMkLst>
            <pc:docMk/>
            <pc:sldMk cId="3032582384" sldId="366"/>
            <ac:cxnSpMk id="31" creationId="{6961E1E9-773B-D790-5554-D484EB67C493}"/>
          </ac:cxnSpMkLst>
        </pc:cxnChg>
        <pc:cxnChg chg="add mod">
          <ac:chgData name="Sanders Wang" userId="089d73b8-785c-4012-b931-81c632b6c9c7" providerId="ADAL" clId="{975E42F5-CDA0-4D4B-A234-FE49F872B870}" dt="2025-07-28T11:34:51.368" v="18078" actId="692"/>
          <ac:cxnSpMkLst>
            <pc:docMk/>
            <pc:sldMk cId="3032582384" sldId="366"/>
            <ac:cxnSpMk id="33" creationId="{6D74F1E0-A54B-74F8-C787-619F664BC699}"/>
          </ac:cxnSpMkLst>
        </pc:cxnChg>
        <pc:cxnChg chg="add mod">
          <ac:chgData name="Sanders Wang" userId="089d73b8-785c-4012-b931-81c632b6c9c7" providerId="ADAL" clId="{975E42F5-CDA0-4D4B-A234-FE49F872B870}" dt="2025-07-28T11:34:26.854" v="18073" actId="14100"/>
          <ac:cxnSpMkLst>
            <pc:docMk/>
            <pc:sldMk cId="3032582384" sldId="366"/>
            <ac:cxnSpMk id="39" creationId="{864B29ED-7254-0FD7-AB3B-AAA7430D8A0E}"/>
          </ac:cxnSpMkLst>
        </pc:cxnChg>
        <pc:cxnChg chg="add mod">
          <ac:chgData name="Sanders Wang" userId="089d73b8-785c-4012-b931-81c632b6c9c7" providerId="ADAL" clId="{975E42F5-CDA0-4D4B-A234-FE49F872B870}" dt="2025-07-28T11:34:46.929" v="18077" actId="14100"/>
          <ac:cxnSpMkLst>
            <pc:docMk/>
            <pc:sldMk cId="3032582384" sldId="366"/>
            <ac:cxnSpMk id="44" creationId="{6A6DC634-CC8A-0530-AE8C-F1033F4B8189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8T11:29:49.677" v="18037" actId="14100"/>
        <pc:sldMkLst>
          <pc:docMk/>
          <pc:sldMk cId="4284439726" sldId="367"/>
        </pc:sldMkLst>
        <pc:spChg chg="mod">
          <ac:chgData name="Sanders Wang" userId="089d73b8-785c-4012-b931-81c632b6c9c7" providerId="ADAL" clId="{975E42F5-CDA0-4D4B-A234-FE49F872B870}" dt="2025-07-28T11:24:06.902" v="17952" actId="14100"/>
          <ac:spMkLst>
            <pc:docMk/>
            <pc:sldMk cId="4284439726" sldId="367"/>
            <ac:spMk id="2" creationId="{2F07045A-10D8-AFF5-AFB8-42F07D5F16D2}"/>
          </ac:spMkLst>
        </pc:spChg>
        <pc:spChg chg="del">
          <ac:chgData name="Sanders Wang" userId="089d73b8-785c-4012-b931-81c632b6c9c7" providerId="ADAL" clId="{975E42F5-CDA0-4D4B-A234-FE49F872B870}" dt="2025-07-28T11:23:29.673" v="17912" actId="478"/>
          <ac:spMkLst>
            <pc:docMk/>
            <pc:sldMk cId="4284439726" sldId="367"/>
            <ac:spMk id="3" creationId="{01BBFBDD-5D0D-D9A5-7017-390D483D0533}"/>
          </ac:spMkLst>
        </pc:spChg>
        <pc:spChg chg="del">
          <ac:chgData name="Sanders Wang" userId="089d73b8-785c-4012-b931-81c632b6c9c7" providerId="ADAL" clId="{975E42F5-CDA0-4D4B-A234-FE49F872B870}" dt="2025-07-28T11:23:29.673" v="17912" actId="478"/>
          <ac:spMkLst>
            <pc:docMk/>
            <pc:sldMk cId="4284439726" sldId="367"/>
            <ac:spMk id="4" creationId="{24B496D0-1ABD-1CA1-02F3-2A72DE55B7CC}"/>
          </ac:spMkLst>
        </pc:spChg>
        <pc:spChg chg="del">
          <ac:chgData name="Sanders Wang" userId="089d73b8-785c-4012-b931-81c632b6c9c7" providerId="ADAL" clId="{975E42F5-CDA0-4D4B-A234-FE49F872B870}" dt="2025-07-28T11:23:29.673" v="17912" actId="478"/>
          <ac:spMkLst>
            <pc:docMk/>
            <pc:sldMk cId="4284439726" sldId="367"/>
            <ac:spMk id="5" creationId="{1EC6F588-0474-C93B-9F9E-C959659CCB2F}"/>
          </ac:spMkLst>
        </pc:spChg>
        <pc:spChg chg="del">
          <ac:chgData name="Sanders Wang" userId="089d73b8-785c-4012-b931-81c632b6c9c7" providerId="ADAL" clId="{975E42F5-CDA0-4D4B-A234-FE49F872B870}" dt="2025-07-28T11:23:29.673" v="17912" actId="478"/>
          <ac:spMkLst>
            <pc:docMk/>
            <pc:sldMk cId="4284439726" sldId="367"/>
            <ac:spMk id="6" creationId="{C43E4E0C-1F59-150E-F100-7A497E123C22}"/>
          </ac:spMkLst>
        </pc:spChg>
        <pc:spChg chg="mod">
          <ac:chgData name="Sanders Wang" userId="089d73b8-785c-4012-b931-81c632b6c9c7" providerId="ADAL" clId="{975E42F5-CDA0-4D4B-A234-FE49F872B870}" dt="2025-07-28T11:25:16.902" v="18018" actId="14100"/>
          <ac:spMkLst>
            <pc:docMk/>
            <pc:sldMk cId="4284439726" sldId="367"/>
            <ac:spMk id="7" creationId="{00D66719-6A6D-63B2-E1D7-A3BC4A9A9721}"/>
          </ac:spMkLst>
        </pc:spChg>
        <pc:spChg chg="mod">
          <ac:chgData name="Sanders Wang" userId="089d73b8-785c-4012-b931-81c632b6c9c7" providerId="ADAL" clId="{975E42F5-CDA0-4D4B-A234-FE49F872B870}" dt="2025-07-28T11:25:41.457" v="18021" actId="14100"/>
          <ac:spMkLst>
            <pc:docMk/>
            <pc:sldMk cId="4284439726" sldId="367"/>
            <ac:spMk id="8" creationId="{9210EA06-40F0-AAE6-99F1-D5CB29893542}"/>
          </ac:spMkLst>
        </pc:spChg>
        <pc:spChg chg="add mod">
          <ac:chgData name="Sanders Wang" userId="089d73b8-785c-4012-b931-81c632b6c9c7" providerId="ADAL" clId="{975E42F5-CDA0-4D4B-A234-FE49F872B870}" dt="2025-07-28T11:29:19.667" v="18031" actId="20577"/>
          <ac:spMkLst>
            <pc:docMk/>
            <pc:sldMk cId="4284439726" sldId="367"/>
            <ac:spMk id="19" creationId="{F4390DB2-4731-D1C3-F97E-35E06DF5FCCF}"/>
          </ac:spMkLst>
        </pc:spChg>
        <pc:cxnChg chg="add mod">
          <ac:chgData name="Sanders Wang" userId="089d73b8-785c-4012-b931-81c632b6c9c7" providerId="ADAL" clId="{975E42F5-CDA0-4D4B-A234-FE49F872B870}" dt="2025-07-28T11:25:16.902" v="18018" actId="14100"/>
          <ac:cxnSpMkLst>
            <pc:docMk/>
            <pc:sldMk cId="4284439726" sldId="367"/>
            <ac:cxnSpMk id="10" creationId="{BE5F6935-CED3-3012-4ABC-EDD61FE4CFDD}"/>
          </ac:cxnSpMkLst>
        </pc:cxnChg>
        <pc:cxnChg chg="add mod">
          <ac:chgData name="Sanders Wang" userId="089d73b8-785c-4012-b931-81c632b6c9c7" providerId="ADAL" clId="{975E42F5-CDA0-4D4B-A234-FE49F872B870}" dt="2025-07-28T11:25:50.649" v="18024" actId="14100"/>
          <ac:cxnSpMkLst>
            <pc:docMk/>
            <pc:sldMk cId="4284439726" sldId="367"/>
            <ac:cxnSpMk id="14" creationId="{1104D1A8-C9D9-C836-10F8-1B348C50BEB4}"/>
          </ac:cxnSpMkLst>
        </pc:cxnChg>
        <pc:cxnChg chg="add mod">
          <ac:chgData name="Sanders Wang" userId="089d73b8-785c-4012-b931-81c632b6c9c7" providerId="ADAL" clId="{975E42F5-CDA0-4D4B-A234-FE49F872B870}" dt="2025-07-28T11:29:35.125" v="18034" actId="14100"/>
          <ac:cxnSpMkLst>
            <pc:docMk/>
            <pc:sldMk cId="4284439726" sldId="367"/>
            <ac:cxnSpMk id="20" creationId="{9AED9EB4-D857-1B4A-94E4-19C8FD12B7B7}"/>
          </ac:cxnSpMkLst>
        </pc:cxnChg>
        <pc:cxnChg chg="add mod">
          <ac:chgData name="Sanders Wang" userId="089d73b8-785c-4012-b931-81c632b6c9c7" providerId="ADAL" clId="{975E42F5-CDA0-4D4B-A234-FE49F872B870}" dt="2025-07-28T11:29:49.677" v="18037" actId="14100"/>
          <ac:cxnSpMkLst>
            <pc:docMk/>
            <pc:sldMk cId="4284439726" sldId="367"/>
            <ac:cxnSpMk id="23" creationId="{41BDCAC4-795E-CA0D-3457-4CD54CC0581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7/28/2025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avatar-icon-6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library.com/icon/avatar-icon-8.html" TargetMode="External"/><Relationship Id="rId5" Type="http://schemas.openxmlformats.org/officeDocument/2006/relationships/image" Target="../media/image16.jpg"/><Relationship Id="rId10" Type="http://schemas.openxmlformats.org/officeDocument/2006/relationships/hyperlink" Target="https://icon-library.com/icon/avatar-icon-images-4.html" TargetMode="External"/><Relationship Id="rId4" Type="http://schemas.openxmlformats.org/officeDocument/2006/relationships/hyperlink" Target="https://ar.inspiredpencil.com/pictures-2023/male-avatar-icon-png" TargetMode="External"/><Relationship Id="rId9" Type="http://schemas.openxmlformats.org/officeDocument/2006/relationships/image" Target="../media/image18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43.jpeg"/><Relationship Id="rId9" Type="http://schemas.openxmlformats.org/officeDocument/2006/relationships/hyperlink" Target="https://icon-library.com/icon/important-icon-png-1.html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47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79.png"/><Relationship Id="rId9" Type="http://schemas.openxmlformats.org/officeDocument/2006/relationships/image" Target="../media/image82.sv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8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88.png"/><Relationship Id="rId9" Type="http://schemas.openxmlformats.org/officeDocument/2006/relationships/hyperlink" Target="https://pixabay.com/en/checkbox-check-mark-mark-check-303113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25" y="2024743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  <p:pic>
        <p:nvPicPr>
          <p:cNvPr id="2" name="Picture 1" descr="A person with a beard&#10;&#10;AI-generated content may be incorrect.">
            <a:extLst>
              <a:ext uri="{FF2B5EF4-FFF2-40B4-BE49-F238E27FC236}">
                <a16:creationId xmlns:a16="http://schemas.microsoft.com/office/drawing/2014/main" id="{E1DC0E64-6ACE-98CF-5810-E83CB56C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3290" y="2318657"/>
            <a:ext cx="520676" cy="520676"/>
          </a:xfrm>
          <a:prstGeom prst="rect">
            <a:avLst/>
          </a:prstGeom>
        </p:spPr>
      </p:pic>
      <p:pic>
        <p:nvPicPr>
          <p:cNvPr id="5" name="Picture 4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98386C3B-CD28-D002-0B0D-5F67A464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6823" y="2382133"/>
            <a:ext cx="520676" cy="520676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A4554DB-9974-2AE6-EB3F-4950A1647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06421" y="2382133"/>
            <a:ext cx="520677" cy="520677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5FF96F7B-07A1-0A4E-86F1-FD4C98EAC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39735" y="3731466"/>
            <a:ext cx="535734" cy="5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EDB4-A432-A5AC-A2EC-742078A1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50" y="0"/>
            <a:ext cx="71583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BDB6-673A-8344-4977-4D8813AEB70A}"/>
              </a:ext>
            </a:extLst>
          </p:cNvPr>
          <p:cNvSpPr txBox="1"/>
          <p:nvPr/>
        </p:nvSpPr>
        <p:spPr>
          <a:xfrm>
            <a:off x="0" y="0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Command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F620F-510A-655C-C005-74C68D6D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8431"/>
              </p:ext>
            </p:extLst>
          </p:nvPr>
        </p:nvGraphicFramePr>
        <p:xfrm>
          <a:off x="0" y="5745480"/>
          <a:ext cx="53049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994">
                  <a:extLst>
                    <a:ext uri="{9D8B030D-6E8A-4147-A177-3AD203B41FA5}">
                      <a16:colId xmlns:a16="http://schemas.microsoft.com/office/drawing/2014/main" val="570748214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4160248316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2902697555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234385082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04752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4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72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CB2A34-9012-36E0-128B-158358AAA167}"/>
              </a:ext>
            </a:extLst>
          </p:cNvPr>
          <p:cNvSpPr/>
          <p:nvPr/>
        </p:nvSpPr>
        <p:spPr>
          <a:xfrm>
            <a:off x="1126974" y="4309110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711E-13B2-B796-86B5-18789CB4E667}"/>
              </a:ext>
            </a:extLst>
          </p:cNvPr>
          <p:cNvSpPr/>
          <p:nvPr/>
        </p:nvSpPr>
        <p:spPr>
          <a:xfrm>
            <a:off x="141061" y="1101356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AAF2A-093D-5312-7782-C895A240C195}"/>
              </a:ext>
            </a:extLst>
          </p:cNvPr>
          <p:cNvSpPr/>
          <p:nvPr/>
        </p:nvSpPr>
        <p:spPr>
          <a:xfrm>
            <a:off x="2472299" y="1101356"/>
            <a:ext cx="1899254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Shortcuts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E7B1E-CA74-0E49-499C-74A6F9815E14}"/>
              </a:ext>
            </a:extLst>
          </p:cNvPr>
          <p:cNvSpPr/>
          <p:nvPr/>
        </p:nvSpPr>
        <p:spPr>
          <a:xfrm>
            <a:off x="348071" y="2353060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CopyCommand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A275-C3D7-6059-49C9-D1E0B03A195D}"/>
              </a:ext>
            </a:extLst>
          </p:cNvPr>
          <p:cNvSpPr/>
          <p:nvPr/>
        </p:nvSpPr>
        <p:spPr>
          <a:xfrm>
            <a:off x="1536245" y="3107522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PasteCommand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16F1F-2069-2AD6-AF21-4605F1D6064B}"/>
              </a:ext>
            </a:extLst>
          </p:cNvPr>
          <p:cNvCxnSpPr>
            <a:stCxn id="7" idx="2"/>
          </p:cNvCxnSpPr>
          <p:nvPr/>
        </p:nvCxnSpPr>
        <p:spPr>
          <a:xfrm>
            <a:off x="975632" y="1570920"/>
            <a:ext cx="560613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F25F7-1208-74D7-8876-A47A1348CE9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07941" y="2822624"/>
            <a:ext cx="353604" cy="148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EBA72-EE65-5715-59ED-400D1FB55A5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7941" y="1570920"/>
            <a:ext cx="1813985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AA67EE-F018-7CA7-B8D4-968F5F9E670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75632" y="1570920"/>
            <a:ext cx="1820483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F0B62-DCE6-E0DA-BD96-39D5D49256C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961545" y="3577086"/>
            <a:ext cx="834570" cy="73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0D78B-713A-1AC9-54F9-C5E0CCC9383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796115" y="1570920"/>
            <a:ext cx="625811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70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andPatternExampledrawio-(3)">
            <a:extLst>
              <a:ext uri="{FF2B5EF4-FFF2-40B4-BE49-F238E27FC236}">
                <a16:creationId xmlns:a16="http://schemas.microsoft.com/office/drawing/2014/main" id="{8C5837ED-1C3E-6A1C-672A-E9661E5C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9650"/>
            <a:ext cx="952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9405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667-9334-96D2-1B58-4BD86C84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7045A-10D8-AFF5-AFB8-42F07D5F16D2}"/>
              </a:ext>
            </a:extLst>
          </p:cNvPr>
          <p:cNvSpPr/>
          <p:nvPr/>
        </p:nvSpPr>
        <p:spPr>
          <a:xfrm>
            <a:off x="696686" y="1349828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6719-6A6D-63B2-E1D7-A3BC4A9A9721}"/>
              </a:ext>
            </a:extLst>
          </p:cNvPr>
          <p:cNvSpPr/>
          <p:nvPr/>
        </p:nvSpPr>
        <p:spPr>
          <a:xfrm>
            <a:off x="7935686" y="1273630"/>
            <a:ext cx="2928257" cy="15239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0EA06-40F0-AAE6-99F1-D5CB29893542}"/>
              </a:ext>
            </a:extLst>
          </p:cNvPr>
          <p:cNvSpPr/>
          <p:nvPr/>
        </p:nvSpPr>
        <p:spPr>
          <a:xfrm>
            <a:off x="8033658" y="4060373"/>
            <a:ext cx="2928257" cy="11103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5F6935-CED3-3012-4ABC-EDD61FE4CFD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624943" y="2035629"/>
            <a:ext cx="4310743" cy="13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D1A8-C9D9-C836-10F8-1B348C50BE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24943" y="2166257"/>
            <a:ext cx="4408715" cy="2449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90DB2-4731-D1C3-F97E-35E06DF5FCCF}"/>
              </a:ext>
            </a:extLst>
          </p:cNvPr>
          <p:cNvSpPr/>
          <p:nvPr/>
        </p:nvSpPr>
        <p:spPr>
          <a:xfrm>
            <a:off x="674915" y="3799114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mobile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D9EB4-D857-1B4A-94E4-19C8FD12B7B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3603172" y="2035629"/>
            <a:ext cx="4332514" cy="2579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BDCAC4-795E-CA0D-3457-4CD54CC05818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603172" y="4615543"/>
            <a:ext cx="44304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3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2E87D-A2ED-F965-5EC0-F156C9B32AFC}"/>
              </a:ext>
            </a:extLst>
          </p:cNvPr>
          <p:cNvSpPr/>
          <p:nvPr/>
        </p:nvSpPr>
        <p:spPr>
          <a:xfrm>
            <a:off x="696686" y="1349829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D86C7-5A04-324F-CCE2-51E0B44B6AB1}"/>
              </a:ext>
            </a:extLst>
          </p:cNvPr>
          <p:cNvSpPr/>
          <p:nvPr/>
        </p:nvSpPr>
        <p:spPr>
          <a:xfrm>
            <a:off x="4180114" y="9688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TurnOnCommand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EAB7-2793-FE64-C813-443A368DD6E5}"/>
              </a:ext>
            </a:extLst>
          </p:cNvPr>
          <p:cNvSpPr/>
          <p:nvPr/>
        </p:nvSpPr>
        <p:spPr>
          <a:xfrm>
            <a:off x="4180114" y="20356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TurnOffCommand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839CD-01F7-DBD3-AD36-FB1954237868}"/>
              </a:ext>
            </a:extLst>
          </p:cNvPr>
          <p:cNvSpPr/>
          <p:nvPr/>
        </p:nvSpPr>
        <p:spPr>
          <a:xfrm>
            <a:off x="3657599" y="3178629"/>
            <a:ext cx="3450772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AdjustVolumeCommand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92BE0-61FC-5338-464C-829FF1A7C9B5}"/>
              </a:ext>
            </a:extLst>
          </p:cNvPr>
          <p:cNvSpPr/>
          <p:nvPr/>
        </p:nvSpPr>
        <p:spPr>
          <a:xfrm>
            <a:off x="3418114" y="4245429"/>
            <a:ext cx="3657601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ChangeChannelCommand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AB65-3E87-0945-B519-888E527FB2E8}"/>
              </a:ext>
            </a:extLst>
          </p:cNvPr>
          <p:cNvSpPr/>
          <p:nvPr/>
        </p:nvSpPr>
        <p:spPr>
          <a:xfrm>
            <a:off x="7935686" y="1273630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723E-1E49-4316-F7D0-3ECC62E688DD}"/>
              </a:ext>
            </a:extLst>
          </p:cNvPr>
          <p:cNvSpPr/>
          <p:nvPr/>
        </p:nvSpPr>
        <p:spPr>
          <a:xfrm>
            <a:off x="7935686" y="2416628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B8D2-09B5-F3EE-F48F-8538AD77D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624943" y="13498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BB560-9161-B9A6-E473-B54B83EF02E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24943" y="18832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C76128-B76E-630B-6A6A-14EB997DBC1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624943" y="1883229"/>
            <a:ext cx="32656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F32E2-D457-3916-8DEC-BDE34263E9D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H="1">
            <a:off x="3418114" y="1883229"/>
            <a:ext cx="206829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68423-69CC-E1BE-31D6-755605BBDDA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108371" y="1349829"/>
            <a:ext cx="827315" cy="304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D5A449-3771-0CB0-E561-616718BB149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108371" y="1654630"/>
            <a:ext cx="827315" cy="7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4B5-44C8-24A1-41D6-35FF8FB4D2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108371" y="1654630"/>
            <a:ext cx="827315" cy="190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7126-E818-4BD9-0206-17B1FBF383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075715" y="1654630"/>
            <a:ext cx="859971" cy="2971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1E1E9-773B-D790-5554-D484EB67C49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7108371" y="1349829"/>
            <a:ext cx="827315" cy="14477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74F1E0-A54B-74F8-C787-619F664BC69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108371" y="2416629"/>
            <a:ext cx="827315" cy="3809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65D14-1838-6730-BA83-4E9F0BA55BC5}"/>
              </a:ext>
            </a:extLst>
          </p:cNvPr>
          <p:cNvSpPr/>
          <p:nvPr/>
        </p:nvSpPr>
        <p:spPr>
          <a:xfrm>
            <a:off x="364670" y="3145971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MobileController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4B29ED-7254-0FD7-AB3B-AAA7430D8A0E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 flipV="1">
            <a:off x="3292927" y="1349829"/>
            <a:ext cx="887187" cy="23295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DC634-CC8A-0530-AE8C-F1033F4B818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 flipV="1">
            <a:off x="3292927" y="2416629"/>
            <a:ext cx="887187" cy="12627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FF2A611-F26C-AE20-57DC-F5BB0BDF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15" y="24524"/>
            <a:ext cx="9146345" cy="68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260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4227</TotalTime>
  <Words>5636</Words>
  <Application>Microsoft Office PowerPoint</Application>
  <PresentationFormat>Widescreen</PresentationFormat>
  <Paragraphs>1454</Paragraphs>
  <Slides>110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8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2025-07-28T11:38:53Z</dcterms:modified>
</cp:coreProperties>
</file>